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46"/>
    <p:restoredTop sz="94694"/>
  </p:normalViewPr>
  <p:slideViewPr>
    <p:cSldViewPr snapToGrid="0">
      <p:cViewPr varScale="1">
        <p:scale>
          <a:sx n="121" d="100"/>
          <a:sy n="121" d="100"/>
        </p:scale>
        <p:origin x="10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7A8CE-FF7A-960E-6FA8-1F8DC9EA0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2DE6D-8D84-12BC-C4A0-162BA6400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E1234-FEFC-95A3-C853-2E0CEA3F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3FA81-5782-8616-543C-52ED82B5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33846-67F2-D281-9B43-B7DCDCFB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9084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BCE5A-6B21-20EF-10B0-338C600E6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E5E269-754F-C28C-1A1E-14BA6B402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528AF-82C2-68D1-19E8-C53D6C770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426F9-EC98-6917-B79B-6563D2F27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46776-42DA-8552-CD3E-9D4451DB6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47448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BFAB90-68B0-96BC-1BF5-572C46B01E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6036D9-985A-5B6C-262C-CBD2EA3FF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C6171-3419-A703-89DC-4145FEBA8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296F7-E792-0F1D-AE18-E8F7020F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1831C-8F05-541E-69B0-4D55B15D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3165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7BA48-1CD0-8D1B-9CDA-73404383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7796B-2EC8-F341-A30C-1B29CD96F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06730-A6DE-9F87-4E5D-0D647E8C7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8AC54-B74D-932C-FCE8-8AEA050D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68AC9-B64E-9A9E-A0E5-5960F47D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6632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CE88D-059C-595C-CAF1-EE4782177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2D0FC-4F6F-0698-65A7-CAEEFB819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0F955-8745-C931-8FDE-6092E6904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6ADCB-AA88-12B1-0F98-C3134A761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7EF35-9F08-9B9D-EF81-7E06E70D8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9918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61A86-901B-6C62-738A-268EA9CA3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1071E-4DE3-21F1-4704-2BE977B05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27918F-E69E-F57B-98F3-FF79B3DB1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7DDE6-E7B1-C246-ED24-53A2A7112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B4AB0-CCAA-3CDB-EB17-DECE656E9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229F9-830D-6C55-B38B-DEE0DA55F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9591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64516-C08B-0525-02C4-946B077A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479-B792-2742-D6F4-5A774E02A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5B2D7-696A-E0DD-7392-8097451E1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AEF37-ED82-EBBD-733F-4D2BF098F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DC5E76-36A6-9452-8F39-FBFE429D0C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4B45BE-2CFD-9BA7-712E-1BDA78D74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51E238-EBBC-11BD-B4F9-4497223D6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647E47-1828-F480-240E-2CA81FC3A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1595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02907-84FA-4AA8-F869-D92400EAD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8F4898-3A3D-6F34-3227-7AAA0EAE3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0D4E92-2E1E-51B1-2ED1-638DF1BF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00272C-7987-F030-B100-598F6FA32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30054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4215A3-E3FB-E9B0-123D-998505B5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1560F2-A100-2C80-A1BC-2082B8D2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31C4BC-15DA-9321-58FA-26EBE787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1825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25B9C-3535-773B-6FF5-B38AD5A34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D752A-3B15-ADC1-4E58-AD27204E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63B9C-D61B-C691-662C-3A39C9709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3284D-ADBA-6540-CAAD-23E9F22A3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9663C9-5E6F-E6A9-057A-47FC35B5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C2A02-8473-7674-FE3C-960E61486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08282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6B74C-5D7F-553D-78ED-3C538CD6C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F9DCCF-F3CE-9303-CD67-E31CA5B066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732E6-9F20-B6B9-2D9A-762105C49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3A60C-DE7B-6AC8-E883-FDA859DA0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45582-CCD6-D00E-671A-4168B45AB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D6A29-5E4D-6F40-9F0C-553DC207D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83961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EB5295-369E-9F1F-14BB-8A1D72E64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249BE-18AE-DAF8-7E0B-EC917AB4B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45B97-93D3-DDDF-BE0A-6362DCF95B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7FBB63-6833-EB4A-B760-7A676C1751F5}" type="datetimeFigureOut">
              <a:rPr lang="en-TR" smtClean="0"/>
              <a:t>31.12.2025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33756-C7F7-C530-1E86-DFE2A1EA3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B9977-E68C-0D6C-FE01-1B4C21A8C9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1D7157-90B9-A24D-9A72-E129C740BE38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22054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506E6D7-C325-ED9D-9F28-EA629301E1AA}"/>
              </a:ext>
            </a:extLst>
          </p:cNvPr>
          <p:cNvSpPr/>
          <p:nvPr/>
        </p:nvSpPr>
        <p:spPr>
          <a:xfrm>
            <a:off x="275055" y="1663753"/>
            <a:ext cx="11641873" cy="841917"/>
          </a:xfrm>
          <a:prstGeom prst="roundRect">
            <a:avLst/>
          </a:prstGeom>
          <a:solidFill>
            <a:srgbClr val="72284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TR" sz="3000" dirty="0">
                <a:ln w="0"/>
                <a:solidFill>
                  <a:srgbClr val="F6D8B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ptos" panose="020B0004020202020204" pitchFamily="34" charset="0"/>
              </a:rPr>
              <a:t>PhD Dissertation 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271C9C-552A-FDF0-7497-A260BBD30737}"/>
              </a:ext>
            </a:extLst>
          </p:cNvPr>
          <p:cNvSpPr txBox="1"/>
          <p:nvPr/>
        </p:nvSpPr>
        <p:spPr>
          <a:xfrm>
            <a:off x="4405179" y="2967335"/>
            <a:ext cx="3725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2400" dirty="0">
                <a:latin typeface="Aptos" panose="020B0004020202020204" pitchFamily="34" charset="0"/>
              </a:rPr>
              <a:t>Student Name Surname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644255-E328-AFE5-8B6B-602BCDA769CC}"/>
              </a:ext>
            </a:extLst>
          </p:cNvPr>
          <p:cNvSpPr txBox="1"/>
          <p:nvPr/>
        </p:nvSpPr>
        <p:spPr>
          <a:xfrm>
            <a:off x="3899720" y="3429000"/>
            <a:ext cx="4392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2400" dirty="0">
                <a:latin typeface="Aptos" panose="020B0004020202020204" pitchFamily="34" charset="0"/>
              </a:rPr>
              <a:t>Advisor:  ( Title ) Name Surname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CF7E3A-079C-6B7E-1A84-1465A1F21CA2}"/>
              </a:ext>
            </a:extLst>
          </p:cNvPr>
          <p:cNvSpPr txBox="1"/>
          <p:nvPr/>
        </p:nvSpPr>
        <p:spPr>
          <a:xfrm>
            <a:off x="4591479" y="4039498"/>
            <a:ext cx="3009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latin typeface="Aptos" panose="020B0004020202020204" pitchFamily="34" charset="0"/>
              </a:rPr>
              <a:t>Graduate School / University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4E98A2-2341-3B68-9A06-361B2C513ECD}"/>
              </a:ext>
            </a:extLst>
          </p:cNvPr>
          <p:cNvSpPr/>
          <p:nvPr/>
        </p:nvSpPr>
        <p:spPr>
          <a:xfrm>
            <a:off x="0" y="6623221"/>
            <a:ext cx="12192000" cy="23477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BFA0D7-95C0-5877-C872-25DFC898B7AD}"/>
              </a:ext>
            </a:extLst>
          </p:cNvPr>
          <p:cNvSpPr txBox="1"/>
          <p:nvPr/>
        </p:nvSpPr>
        <p:spPr>
          <a:xfrm>
            <a:off x="275055" y="6588924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4D9FE1-8DC7-0F24-60E9-0246C0912E67}"/>
              </a:ext>
            </a:extLst>
          </p:cNvPr>
          <p:cNvSpPr txBox="1"/>
          <p:nvPr/>
        </p:nvSpPr>
        <p:spPr>
          <a:xfrm>
            <a:off x="10294689" y="6581001"/>
            <a:ext cx="1622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1200" dirty="0">
                <a:solidFill>
                  <a:srgbClr val="F6D8B2"/>
                </a:solidFill>
              </a:rPr>
              <a:t>PhD Dissertation 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4EE67A-B18B-1E37-E332-B9C0777E0E10}"/>
              </a:ext>
            </a:extLst>
          </p:cNvPr>
          <p:cNvSpPr txBox="1"/>
          <p:nvPr/>
        </p:nvSpPr>
        <p:spPr>
          <a:xfrm>
            <a:off x="4754920" y="4429941"/>
            <a:ext cx="26821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2200" dirty="0"/>
              <a:t>December 22 ,  2025</a:t>
            </a:r>
          </a:p>
        </p:txBody>
      </p:sp>
      <p:pic>
        <p:nvPicPr>
          <p:cNvPr id="2" name="Picture 1" descr="A logo of a university&#10;&#10;AI-generated content may be incorrect.">
            <a:extLst>
              <a:ext uri="{FF2B5EF4-FFF2-40B4-BE49-F238E27FC236}">
                <a16:creationId xmlns:a16="http://schemas.microsoft.com/office/drawing/2014/main" id="{DFA42CBF-B985-462F-6BEE-D62F47060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5218" y="68812"/>
            <a:ext cx="993030" cy="113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87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31AB8A6-9121-0099-919D-978CA1E2A653}"/>
              </a:ext>
            </a:extLst>
          </p:cNvPr>
          <p:cNvSpPr/>
          <p:nvPr/>
        </p:nvSpPr>
        <p:spPr>
          <a:xfrm>
            <a:off x="0" y="-32153"/>
            <a:ext cx="12192000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F83D5F-96F7-2EDE-FF47-3764F3E5F4DC}"/>
              </a:ext>
            </a:extLst>
          </p:cNvPr>
          <p:cNvSpPr txBox="1"/>
          <p:nvPr/>
        </p:nvSpPr>
        <p:spPr>
          <a:xfrm>
            <a:off x="0" y="58518"/>
            <a:ext cx="1564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Subtitle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8D5EC2-DE17-57EB-3B54-4F13D49F1D6E}"/>
              </a:ext>
            </a:extLst>
          </p:cNvPr>
          <p:cNvSpPr txBox="1"/>
          <p:nvPr/>
        </p:nvSpPr>
        <p:spPr>
          <a:xfrm>
            <a:off x="448792" y="2575096"/>
            <a:ext cx="140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722843"/>
              </a:buClr>
              <a:buSzPct val="100000"/>
              <a:buFont typeface="Arial" panose="020B0604020202020204" pitchFamily="34" charset="0"/>
              <a:buChar char="•"/>
            </a:pPr>
            <a:r>
              <a:rPr lang="en-TR" dirty="0"/>
              <a:t>Text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D7A85B-B1BB-E94E-81A6-1AF092AB2DCF}"/>
              </a:ext>
            </a:extLst>
          </p:cNvPr>
          <p:cNvSpPr txBox="1"/>
          <p:nvPr/>
        </p:nvSpPr>
        <p:spPr>
          <a:xfrm>
            <a:off x="448792" y="2893116"/>
            <a:ext cx="140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722843"/>
              </a:buClr>
              <a:buSzPct val="100000"/>
              <a:buFont typeface="Arial" panose="020B0604020202020204" pitchFamily="34" charset="0"/>
              <a:buChar char="•"/>
            </a:pPr>
            <a:r>
              <a:rPr lang="en-TR" dirty="0"/>
              <a:t>Text here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0EA1430-53F8-DF39-5335-9700F6810311}"/>
              </a:ext>
            </a:extLst>
          </p:cNvPr>
          <p:cNvSpPr/>
          <p:nvPr/>
        </p:nvSpPr>
        <p:spPr>
          <a:xfrm>
            <a:off x="86497" y="3429000"/>
            <a:ext cx="12019006" cy="308919"/>
          </a:xfrm>
          <a:prstGeom prst="roundRect">
            <a:avLst/>
          </a:prstGeom>
          <a:solidFill>
            <a:srgbClr val="72284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>
              <a:solidFill>
                <a:srgbClr val="F6D8B2"/>
              </a:solidFill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79E57F63-ABBB-AF0F-3CCA-731206F6B866}"/>
              </a:ext>
            </a:extLst>
          </p:cNvPr>
          <p:cNvSpPr/>
          <p:nvPr/>
        </p:nvSpPr>
        <p:spPr>
          <a:xfrm>
            <a:off x="86497" y="3737919"/>
            <a:ext cx="12019006" cy="308919"/>
          </a:xfrm>
          <a:prstGeom prst="roundRect">
            <a:avLst/>
          </a:prstGeom>
          <a:solidFill>
            <a:srgbClr val="F6D8B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C5F0FF-36A5-4FB1-6A4A-D3942A3F23F4}"/>
              </a:ext>
            </a:extLst>
          </p:cNvPr>
          <p:cNvSpPr txBox="1"/>
          <p:nvPr/>
        </p:nvSpPr>
        <p:spPr>
          <a:xfrm>
            <a:off x="86497" y="3410887"/>
            <a:ext cx="1063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F6D8B2"/>
                </a:solidFill>
              </a:rPr>
              <a:t>Text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FB4C3A-9188-FEB5-0284-1A53E7474E6D}"/>
              </a:ext>
            </a:extLst>
          </p:cNvPr>
          <p:cNvSpPr txBox="1"/>
          <p:nvPr/>
        </p:nvSpPr>
        <p:spPr>
          <a:xfrm>
            <a:off x="86497" y="3728863"/>
            <a:ext cx="1063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Text here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89BB8E-268F-5C34-6A95-B23026AE02FA}"/>
              </a:ext>
            </a:extLst>
          </p:cNvPr>
          <p:cNvSpPr/>
          <p:nvPr/>
        </p:nvSpPr>
        <p:spPr>
          <a:xfrm>
            <a:off x="0" y="6623221"/>
            <a:ext cx="12192000" cy="23477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6A623C-0E36-8DBE-B270-ED73551D87E7}"/>
              </a:ext>
            </a:extLst>
          </p:cNvPr>
          <p:cNvSpPr txBox="1"/>
          <p:nvPr/>
        </p:nvSpPr>
        <p:spPr>
          <a:xfrm>
            <a:off x="9321" y="6611081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0C3197-6DFA-A834-D782-C26A394D839D}"/>
              </a:ext>
            </a:extLst>
          </p:cNvPr>
          <p:cNvSpPr txBox="1"/>
          <p:nvPr/>
        </p:nvSpPr>
        <p:spPr>
          <a:xfrm>
            <a:off x="10483264" y="6635256"/>
            <a:ext cx="1622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1200" dirty="0">
                <a:solidFill>
                  <a:srgbClr val="F6D8B2"/>
                </a:solidFill>
              </a:rPr>
              <a:t>PhD Dissertation Title</a:t>
            </a:r>
          </a:p>
        </p:txBody>
      </p:sp>
    </p:spTree>
    <p:extLst>
      <p:ext uri="{BB962C8B-B14F-4D97-AF65-F5344CB8AC3E}">
        <p14:creationId xmlns:p14="http://schemas.microsoft.com/office/powerpoint/2010/main" val="224091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172E50A-173B-FC21-DD91-2A0B5FC35BBE}"/>
              </a:ext>
            </a:extLst>
          </p:cNvPr>
          <p:cNvSpPr/>
          <p:nvPr/>
        </p:nvSpPr>
        <p:spPr>
          <a:xfrm>
            <a:off x="1878214" y="1280133"/>
            <a:ext cx="8416475" cy="37416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AC7C79-4271-14B2-259E-5A09437A16FE}"/>
              </a:ext>
            </a:extLst>
          </p:cNvPr>
          <p:cNvSpPr txBox="1"/>
          <p:nvPr/>
        </p:nvSpPr>
        <p:spPr>
          <a:xfrm>
            <a:off x="5185499" y="3059668"/>
            <a:ext cx="180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i="1" dirty="0"/>
              <a:t>Figure goes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06480A-812A-70E3-3C95-67437D648FB4}"/>
              </a:ext>
            </a:extLst>
          </p:cNvPr>
          <p:cNvSpPr txBox="1"/>
          <p:nvPr/>
        </p:nvSpPr>
        <p:spPr>
          <a:xfrm>
            <a:off x="4484628" y="5208535"/>
            <a:ext cx="3222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722843"/>
                </a:solidFill>
              </a:rPr>
              <a:t>Figure:  </a:t>
            </a:r>
            <a:r>
              <a:rPr lang="en-TR" dirty="0"/>
              <a:t>Example figure caption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922541-891E-BCA3-C036-8A12E60D30EB}"/>
              </a:ext>
            </a:extLst>
          </p:cNvPr>
          <p:cNvSpPr/>
          <p:nvPr/>
        </p:nvSpPr>
        <p:spPr>
          <a:xfrm>
            <a:off x="0" y="6623221"/>
            <a:ext cx="12192000" cy="23477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CB29E5-D8AB-13D6-0550-9F1430831556}"/>
              </a:ext>
            </a:extLst>
          </p:cNvPr>
          <p:cNvSpPr txBox="1"/>
          <p:nvPr/>
        </p:nvSpPr>
        <p:spPr>
          <a:xfrm>
            <a:off x="3983" y="6602110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FBD297-C2D0-1E5F-F901-75210807911B}"/>
              </a:ext>
            </a:extLst>
          </p:cNvPr>
          <p:cNvSpPr txBox="1"/>
          <p:nvPr/>
        </p:nvSpPr>
        <p:spPr>
          <a:xfrm>
            <a:off x="10473365" y="6593125"/>
            <a:ext cx="1622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1200" dirty="0">
                <a:solidFill>
                  <a:srgbClr val="F6D8B2"/>
                </a:solidFill>
              </a:rPr>
              <a:t>PhD Dissertation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0CCB6D-37C9-AF63-00EB-DAE3011047B5}"/>
              </a:ext>
            </a:extLst>
          </p:cNvPr>
          <p:cNvSpPr/>
          <p:nvPr/>
        </p:nvSpPr>
        <p:spPr>
          <a:xfrm>
            <a:off x="0" y="-32153"/>
            <a:ext cx="12192000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49838F-0FA9-EFD0-97C7-DD5F62223CEE}"/>
              </a:ext>
            </a:extLst>
          </p:cNvPr>
          <p:cNvSpPr txBox="1"/>
          <p:nvPr/>
        </p:nvSpPr>
        <p:spPr>
          <a:xfrm>
            <a:off x="94592" y="58518"/>
            <a:ext cx="1564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5888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CBFA7C-C93E-C75F-22F8-FA5699841AA1}"/>
              </a:ext>
            </a:extLst>
          </p:cNvPr>
          <p:cNvSpPr txBox="1"/>
          <p:nvPr/>
        </p:nvSpPr>
        <p:spPr>
          <a:xfrm>
            <a:off x="4571448" y="2063579"/>
            <a:ext cx="3044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>
                <a:solidFill>
                  <a:srgbClr val="722843"/>
                </a:solidFill>
              </a:rPr>
              <a:t>Table: </a:t>
            </a:r>
            <a:r>
              <a:rPr lang="en-TR" dirty="0"/>
              <a:t>Example table caption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98A3ECF-5AFE-2270-6601-3432F96E0E50}"/>
              </a:ext>
            </a:extLst>
          </p:cNvPr>
          <p:cNvCxnSpPr>
            <a:cxnSpLocks/>
          </p:cNvCxnSpPr>
          <p:nvPr/>
        </p:nvCxnSpPr>
        <p:spPr>
          <a:xfrm>
            <a:off x="4201610" y="2533135"/>
            <a:ext cx="38505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95AB990-12ED-DDA8-7144-C492D46DBF33}"/>
              </a:ext>
            </a:extLst>
          </p:cNvPr>
          <p:cNvSpPr txBox="1"/>
          <p:nvPr/>
        </p:nvSpPr>
        <p:spPr>
          <a:xfrm>
            <a:off x="5643102" y="2633360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Mean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2B2D8F-F195-0AAE-249C-94AEB1A5501E}"/>
              </a:ext>
            </a:extLst>
          </p:cNvPr>
          <p:cNvSpPr txBox="1"/>
          <p:nvPr/>
        </p:nvSpPr>
        <p:spPr>
          <a:xfrm>
            <a:off x="6428895" y="2633360"/>
            <a:ext cx="1064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Std. Dev.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17FA2E-5C07-8499-A1F9-B3550C9EE8E0}"/>
              </a:ext>
            </a:extLst>
          </p:cNvPr>
          <p:cNvSpPr txBox="1"/>
          <p:nvPr/>
        </p:nvSpPr>
        <p:spPr>
          <a:xfrm>
            <a:off x="7503637" y="2633360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88A717-D80D-002E-6D11-FB699691D53B}"/>
              </a:ext>
            </a:extLst>
          </p:cNvPr>
          <p:cNvSpPr txBox="1"/>
          <p:nvPr/>
        </p:nvSpPr>
        <p:spPr>
          <a:xfrm>
            <a:off x="4340507" y="2633360"/>
            <a:ext cx="996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Variable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413A211-68D8-9A6A-BBBE-69E636617EA0}"/>
              </a:ext>
            </a:extLst>
          </p:cNvPr>
          <p:cNvCxnSpPr>
            <a:cxnSpLocks/>
          </p:cNvCxnSpPr>
          <p:nvPr/>
        </p:nvCxnSpPr>
        <p:spPr>
          <a:xfrm>
            <a:off x="4201609" y="3002692"/>
            <a:ext cx="38505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7C1D2C2-7E22-A9EF-FF6F-C7762120F16A}"/>
              </a:ext>
            </a:extLst>
          </p:cNvPr>
          <p:cNvSpPr txBox="1"/>
          <p:nvPr/>
        </p:nvSpPr>
        <p:spPr>
          <a:xfrm>
            <a:off x="4340507" y="3038338"/>
            <a:ext cx="1166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Variable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227A55-313A-3D07-2C69-D8089A731CFC}"/>
              </a:ext>
            </a:extLst>
          </p:cNvPr>
          <p:cNvSpPr txBox="1"/>
          <p:nvPr/>
        </p:nvSpPr>
        <p:spPr>
          <a:xfrm>
            <a:off x="4340507" y="3305405"/>
            <a:ext cx="1166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Variable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0BA3B6-2E1A-119D-3ECF-CA4B9671D7EF}"/>
              </a:ext>
            </a:extLst>
          </p:cNvPr>
          <p:cNvSpPr txBox="1"/>
          <p:nvPr/>
        </p:nvSpPr>
        <p:spPr>
          <a:xfrm>
            <a:off x="4340507" y="3572472"/>
            <a:ext cx="1166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Variable 3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17E61C0-876C-A3F8-57FF-D0A43D737491}"/>
              </a:ext>
            </a:extLst>
          </p:cNvPr>
          <p:cNvCxnSpPr>
            <a:cxnSpLocks/>
          </p:cNvCxnSpPr>
          <p:nvPr/>
        </p:nvCxnSpPr>
        <p:spPr>
          <a:xfrm>
            <a:off x="4201609" y="3951046"/>
            <a:ext cx="38505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FA30710-E3EC-DD43-BB11-AA34631C63EA}"/>
              </a:ext>
            </a:extLst>
          </p:cNvPr>
          <p:cNvSpPr txBox="1"/>
          <p:nvPr/>
        </p:nvSpPr>
        <p:spPr>
          <a:xfrm>
            <a:off x="5846406" y="3024273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A56131-8D2A-A64A-1DA2-19F5806C4752}"/>
              </a:ext>
            </a:extLst>
          </p:cNvPr>
          <p:cNvSpPr txBox="1"/>
          <p:nvPr/>
        </p:nvSpPr>
        <p:spPr>
          <a:xfrm>
            <a:off x="6829356" y="3032812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B4FC2D-B317-8B18-9425-6675EACCCE7B}"/>
              </a:ext>
            </a:extLst>
          </p:cNvPr>
          <p:cNvSpPr txBox="1"/>
          <p:nvPr/>
        </p:nvSpPr>
        <p:spPr>
          <a:xfrm>
            <a:off x="7576012" y="3032812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5A6FE2-17E6-7337-1630-BB3612F70A67}"/>
              </a:ext>
            </a:extLst>
          </p:cNvPr>
          <p:cNvSpPr txBox="1"/>
          <p:nvPr/>
        </p:nvSpPr>
        <p:spPr>
          <a:xfrm>
            <a:off x="5845548" y="3298691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AC07F0-B68A-32FD-AC5A-51A1235AC809}"/>
              </a:ext>
            </a:extLst>
          </p:cNvPr>
          <p:cNvSpPr txBox="1"/>
          <p:nvPr/>
        </p:nvSpPr>
        <p:spPr>
          <a:xfrm>
            <a:off x="6828498" y="3298691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C98875-B180-1A27-1AC6-75F0D6FE50A4}"/>
              </a:ext>
            </a:extLst>
          </p:cNvPr>
          <p:cNvSpPr txBox="1"/>
          <p:nvPr/>
        </p:nvSpPr>
        <p:spPr>
          <a:xfrm>
            <a:off x="7573048" y="3307230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69EB30-8A80-A3EC-89BC-F930D9CF3E6C}"/>
              </a:ext>
            </a:extLst>
          </p:cNvPr>
          <p:cNvSpPr txBox="1"/>
          <p:nvPr/>
        </p:nvSpPr>
        <p:spPr>
          <a:xfrm>
            <a:off x="5842584" y="3603313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8B8E50B-9237-0404-B955-0A5C3B9CBC2F}"/>
              </a:ext>
            </a:extLst>
          </p:cNvPr>
          <p:cNvSpPr txBox="1"/>
          <p:nvPr/>
        </p:nvSpPr>
        <p:spPr>
          <a:xfrm>
            <a:off x="6824676" y="3601404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99E8B9-8A89-18A6-5E5E-E396264B7309}"/>
              </a:ext>
            </a:extLst>
          </p:cNvPr>
          <p:cNvSpPr txBox="1"/>
          <p:nvPr/>
        </p:nvSpPr>
        <p:spPr>
          <a:xfrm>
            <a:off x="7568368" y="3567248"/>
            <a:ext cx="263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-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0E2686-0360-C2A9-5C4F-0807108961F2}"/>
              </a:ext>
            </a:extLst>
          </p:cNvPr>
          <p:cNvSpPr/>
          <p:nvPr/>
        </p:nvSpPr>
        <p:spPr>
          <a:xfrm>
            <a:off x="0" y="6623221"/>
            <a:ext cx="12192000" cy="23477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9E9FF8-E673-ED22-D3E6-29626145A57B}"/>
              </a:ext>
            </a:extLst>
          </p:cNvPr>
          <p:cNvSpPr txBox="1"/>
          <p:nvPr/>
        </p:nvSpPr>
        <p:spPr>
          <a:xfrm>
            <a:off x="-18056" y="6602110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BF1197-5C62-E3EF-3EE0-4FC5508DDEB8}"/>
              </a:ext>
            </a:extLst>
          </p:cNvPr>
          <p:cNvSpPr txBox="1"/>
          <p:nvPr/>
        </p:nvSpPr>
        <p:spPr>
          <a:xfrm>
            <a:off x="10399793" y="6602110"/>
            <a:ext cx="1622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1200" dirty="0">
                <a:solidFill>
                  <a:srgbClr val="F6D8B2"/>
                </a:solidFill>
              </a:rPr>
              <a:t>PhD Dissertation Title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062A26-965D-47FF-49A3-B1B16B9BFE44}"/>
              </a:ext>
            </a:extLst>
          </p:cNvPr>
          <p:cNvSpPr/>
          <p:nvPr/>
        </p:nvSpPr>
        <p:spPr>
          <a:xfrm>
            <a:off x="0" y="0"/>
            <a:ext cx="12284765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5F6545-7146-B44C-FCA2-21A05F1BCFDA}"/>
              </a:ext>
            </a:extLst>
          </p:cNvPr>
          <p:cNvSpPr txBox="1"/>
          <p:nvPr/>
        </p:nvSpPr>
        <p:spPr>
          <a:xfrm>
            <a:off x="136634" y="90671"/>
            <a:ext cx="1564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61941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8D7D304-6639-94A2-AD4E-68B91DB64D5E}"/>
              </a:ext>
            </a:extLst>
          </p:cNvPr>
          <p:cNvSpPr txBox="1"/>
          <p:nvPr/>
        </p:nvSpPr>
        <p:spPr>
          <a:xfrm>
            <a:off x="462112" y="3503711"/>
            <a:ext cx="1063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dirty="0"/>
              <a:t>Text here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DADECE-DA12-FFC9-F722-5EB360EEF0EE}"/>
              </a:ext>
            </a:extLst>
          </p:cNvPr>
          <p:cNvSpPr/>
          <p:nvPr/>
        </p:nvSpPr>
        <p:spPr>
          <a:xfrm>
            <a:off x="0" y="6623221"/>
            <a:ext cx="12192000" cy="234779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4297FF-24D1-ABDB-54D9-190E321741AE}"/>
              </a:ext>
            </a:extLst>
          </p:cNvPr>
          <p:cNvSpPr/>
          <p:nvPr/>
        </p:nvSpPr>
        <p:spPr>
          <a:xfrm>
            <a:off x="0" y="0"/>
            <a:ext cx="12284765" cy="766118"/>
          </a:xfrm>
          <a:prstGeom prst="rect">
            <a:avLst/>
          </a:prstGeom>
          <a:solidFill>
            <a:srgbClr val="7228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TR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9A9B0A-56E1-5EAF-7273-58B4F1350BDF}"/>
              </a:ext>
            </a:extLst>
          </p:cNvPr>
          <p:cNvSpPr txBox="1"/>
          <p:nvPr/>
        </p:nvSpPr>
        <p:spPr>
          <a:xfrm>
            <a:off x="119270" y="90671"/>
            <a:ext cx="21888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3200" dirty="0">
                <a:solidFill>
                  <a:srgbClr val="F6D8B2"/>
                </a:solidFill>
              </a:rPr>
              <a:t>References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B32064-A527-D3A0-D62E-E4F4F039F033}"/>
              </a:ext>
            </a:extLst>
          </p:cNvPr>
          <p:cNvSpPr txBox="1"/>
          <p:nvPr/>
        </p:nvSpPr>
        <p:spPr>
          <a:xfrm>
            <a:off x="0" y="6602110"/>
            <a:ext cx="18742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6D8B2"/>
                </a:solidFill>
                <a:latin typeface="Aptos" panose="020B0004020202020204" pitchFamily="34" charset="0"/>
              </a:rPr>
              <a:t>S</a:t>
            </a:r>
            <a:r>
              <a:rPr lang="en-TR" sz="1200" dirty="0">
                <a:solidFill>
                  <a:srgbClr val="F6D8B2"/>
                </a:solidFill>
                <a:latin typeface="Aptos" panose="020B0004020202020204" pitchFamily="34" charset="0"/>
              </a:rPr>
              <a:t>tudent Name Surname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D59870-8EB3-CA0F-3A9D-9A09AF77A683}"/>
              </a:ext>
            </a:extLst>
          </p:cNvPr>
          <p:cNvSpPr txBox="1"/>
          <p:nvPr/>
        </p:nvSpPr>
        <p:spPr>
          <a:xfrm>
            <a:off x="10473365" y="6602109"/>
            <a:ext cx="1622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TR" sz="1200" dirty="0">
                <a:solidFill>
                  <a:srgbClr val="F6D8B2"/>
                </a:solidFill>
              </a:rPr>
              <a:t>PhD Dissertation Title</a:t>
            </a:r>
          </a:p>
        </p:txBody>
      </p:sp>
    </p:spTree>
    <p:extLst>
      <p:ext uri="{BB962C8B-B14F-4D97-AF65-F5344CB8AC3E}">
        <p14:creationId xmlns:p14="http://schemas.microsoft.com/office/powerpoint/2010/main" val="3368598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105</Words>
  <Application>Microsoft Macintosh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UMUTCAN DADAŞ</dc:creator>
  <cp:lastModifiedBy>Ayşenur KARAKAŞ  AYDINBAKAR</cp:lastModifiedBy>
  <cp:revision>5</cp:revision>
  <dcterms:created xsi:type="dcterms:W3CDTF">2025-12-26T11:01:48Z</dcterms:created>
  <dcterms:modified xsi:type="dcterms:W3CDTF">2025-12-31T06:16:07Z</dcterms:modified>
</cp:coreProperties>
</file>