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D8B2"/>
    <a:srgbClr val="722843"/>
    <a:srgbClr val="042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86"/>
    <p:restoredTop sz="94694"/>
  </p:normalViewPr>
  <p:slideViewPr>
    <p:cSldViewPr snapToGrid="0">
      <p:cViewPr varScale="1">
        <p:scale>
          <a:sx n="121" d="100"/>
          <a:sy n="121" d="100"/>
        </p:scale>
        <p:origin x="125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4D943-E780-67D3-13CE-6C7791028A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7A7ABE-F48E-E663-CEFF-52B55DBCEB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F65A0-ADD2-F947-7360-097A94357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48ED-6046-5D4D-B14B-BBCE80F2D2C9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933FC-CF86-9879-6BD1-22EC3742F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A061A-BD15-8FE1-C3A8-6F6814958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B67E4-1692-844E-A45F-C4B409224904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40258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3BAFA-973F-2974-1506-12FF53D70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C95D9C-7458-A440-C6CE-2BFBAC3FBE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994C9-D7A8-BE25-9B85-7257CFB0D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48ED-6046-5D4D-B14B-BBCE80F2D2C9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A573A-3989-95C5-6119-4950915BA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C2836-55E7-D09F-693A-3A33B969C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B67E4-1692-844E-A45F-C4B409224904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333598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B0A569-50CE-8ABB-FCE8-B8EFCDE932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456DA0-DEB8-FABF-CBAF-49C29640C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A1FA4-F811-9799-1201-0A88886E9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48ED-6046-5D4D-B14B-BBCE80F2D2C9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36610-94E6-7347-71FA-C24D72557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E8DBD-80FB-C81B-BE6C-2D506C272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B67E4-1692-844E-A45F-C4B409224904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68687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30C7C-155A-C9B9-CE2F-F32476CC9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6BA11-20D6-90F2-3AFB-7145F7F42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0B382A-63D4-A137-3866-B408D91A2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48ED-6046-5D4D-B14B-BBCE80F2D2C9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2795B-8449-8013-181B-B4A1385EE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1F702-96E5-CEEB-38BA-4EF8995B6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B67E4-1692-844E-A45F-C4B409224904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378602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D2AFE-19D0-E57D-ED3B-F5C3168D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34C31F-5A14-E6AA-EDF0-7A92793FA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50740-2452-BC27-A4CC-DB73B080A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48ED-6046-5D4D-B14B-BBCE80F2D2C9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A8664-D71D-911F-A039-120CD3F14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5DBCB-28EB-0759-701B-5D4AC8EC6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B67E4-1692-844E-A45F-C4B409224904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87063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0E7B0-346E-F66F-E29D-D83E2987F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F5770-1EAB-1F44-9ADF-0A5E9BFB43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389062-9536-2C52-D8FA-EA1C7038B2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AD39DD-799F-76FF-1241-218F0B51F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48ED-6046-5D4D-B14B-BBCE80F2D2C9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07FCCD-5688-5973-4380-A422D4AD3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1EE9B7-5F1A-FD6A-BD4A-FFB40A646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B67E4-1692-844E-A45F-C4B409224904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343214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AAD15-8A6C-DEBC-4519-AFFC5CF2B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D100F9-A664-D913-2567-F3D900C58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6A53F2-4CAA-064A-FDF1-DFDC9C37B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B2250-C995-6996-93C2-10285F6C17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774E77-06D3-5850-DF42-50E23203B1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104C46-2648-0835-66F1-34968B407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48ED-6046-5D4D-B14B-BBCE80F2D2C9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02F693-F55A-47F3-F7BA-05CDFC661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5E16C1-1DE4-5F95-B3A5-4220550E8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B67E4-1692-844E-A45F-C4B409224904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05574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77A28-087C-FDFA-C6AB-2E150F1E8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337472-5DA0-A556-10F9-03A0931B8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48ED-6046-5D4D-B14B-BBCE80F2D2C9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00B542-30D0-7498-C7F5-5A29DDD1D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080E8D-BE4B-FCE3-B4C9-D68E87F74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B67E4-1692-844E-A45F-C4B409224904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192167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FA5EF8-4F8C-559A-61D6-301FC9029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48ED-6046-5D4D-B14B-BBCE80F2D2C9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D4761E-554B-7F04-DD65-07D3B0561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8EE445-C47B-3E80-38A5-3473111EA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B67E4-1692-844E-A45F-C4B409224904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760081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A3A24-9808-768A-986F-A6DF39EB4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6243F-B08E-4C6E-45CA-3BC9A9886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6A7A49-4640-7FB3-FEE4-3CF35DAC92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DED24-AACC-36B9-DC02-B648356BE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48ED-6046-5D4D-B14B-BBCE80F2D2C9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EE1EF8-0EBF-679D-B97A-57D188F70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736341-A80D-6A7C-D099-A17053996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B67E4-1692-844E-A45F-C4B409224904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954652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F0D82-880F-9655-97AC-FE127FBA0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AEB326-3EB7-FA02-2F9F-C62EEAA7AD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AADBAD-B8AA-D063-B000-2B900D6711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D92230-E468-0B57-ED44-90F8A23F7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48ED-6046-5D4D-B14B-BBCE80F2D2C9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066C34-5619-445B-CFED-680EF3335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8BDCD0-0AFB-0A49-DA59-1C0038D2A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B67E4-1692-844E-A45F-C4B409224904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0851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196745-921C-F8D5-EF51-00D55BEA2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DBCCFB-709B-2895-74C5-A3FBAD425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3B57B-2D7B-7743-7767-9E9DFA9AD1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FD48ED-6046-5D4D-B14B-BBCE80F2D2C9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FA438-7706-8451-1265-0DA09F6CA9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9DED2-29F6-EA8D-56BA-13C23025B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6B67E4-1692-844E-A45F-C4B409224904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72039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9AAF4BD-F571-045F-DB48-A0C18ED43DC6}"/>
              </a:ext>
            </a:extLst>
          </p:cNvPr>
          <p:cNvSpPr/>
          <p:nvPr/>
        </p:nvSpPr>
        <p:spPr>
          <a:xfrm>
            <a:off x="275063" y="1401896"/>
            <a:ext cx="11641873" cy="841917"/>
          </a:xfrm>
          <a:prstGeom prst="roundRect">
            <a:avLst/>
          </a:prstGeom>
          <a:solidFill>
            <a:srgbClr val="72284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sz="3000" dirty="0">
                <a:ln w="0"/>
                <a:solidFill>
                  <a:srgbClr val="F6D8B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Master</a:t>
            </a:r>
            <a:r>
              <a:rPr lang="en-TR" sz="3000" dirty="0">
                <a:ln w="0"/>
                <a:solidFill>
                  <a:srgbClr val="F6D8B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ptos" panose="020B0004020202020204" pitchFamily="34" charset="0"/>
              </a:rPr>
              <a:t> Thesis Title</a:t>
            </a:r>
          </a:p>
        </p:txBody>
      </p:sp>
      <p:pic>
        <p:nvPicPr>
          <p:cNvPr id="8" name="Picture 7" descr="A logo of a university&#10;&#10;AI-generated content may be incorrect.">
            <a:extLst>
              <a:ext uri="{FF2B5EF4-FFF2-40B4-BE49-F238E27FC236}">
                <a16:creationId xmlns:a16="http://schemas.microsoft.com/office/drawing/2014/main" id="{FCCD7D32-97C7-AA39-51E9-4ACE2201A0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5862" y="26099"/>
            <a:ext cx="1049239" cy="11974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356D765-B41B-8B37-F073-2E4602DEF8DE}"/>
              </a:ext>
            </a:extLst>
          </p:cNvPr>
          <p:cNvSpPr txBox="1"/>
          <p:nvPr/>
        </p:nvSpPr>
        <p:spPr>
          <a:xfrm>
            <a:off x="2386361" y="-111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D4FBDA-63AA-D279-B872-12BE8492E846}"/>
              </a:ext>
            </a:extLst>
          </p:cNvPr>
          <p:cNvSpPr txBox="1"/>
          <p:nvPr/>
        </p:nvSpPr>
        <p:spPr>
          <a:xfrm>
            <a:off x="4809764" y="3053806"/>
            <a:ext cx="2572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dirty="0">
                <a:latin typeface="Aptos" panose="020B0004020202020204" pitchFamily="34" charset="0"/>
              </a:rPr>
              <a:t>Student Name Surname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2225FD-C33A-0E5E-A38F-6BE0A1BB0352}"/>
              </a:ext>
            </a:extLst>
          </p:cNvPr>
          <p:cNvSpPr txBox="1"/>
          <p:nvPr/>
        </p:nvSpPr>
        <p:spPr>
          <a:xfrm>
            <a:off x="4262604" y="3440194"/>
            <a:ext cx="3402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dirty="0">
                <a:latin typeface="Aptos" panose="020B0004020202020204" pitchFamily="34" charset="0"/>
              </a:rPr>
              <a:t>Advisor:  ( Title ) Name Surname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535067-08AC-B1D7-3F2C-31E5BCA2D0FE}"/>
              </a:ext>
            </a:extLst>
          </p:cNvPr>
          <p:cNvSpPr txBox="1"/>
          <p:nvPr/>
        </p:nvSpPr>
        <p:spPr>
          <a:xfrm>
            <a:off x="4557950" y="3826582"/>
            <a:ext cx="3009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latin typeface="Aptos" panose="020B0004020202020204" pitchFamily="34" charset="0"/>
              </a:rPr>
              <a:t>Graduate School / University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36485EC-2938-48C5-A6F6-D18B28F112BD}"/>
              </a:ext>
            </a:extLst>
          </p:cNvPr>
          <p:cNvSpPr/>
          <p:nvPr/>
        </p:nvSpPr>
        <p:spPr>
          <a:xfrm>
            <a:off x="-33534" y="6585901"/>
            <a:ext cx="12225534" cy="272099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E40EE74-1E41-D79D-5D57-A91CED3D474F}"/>
              </a:ext>
            </a:extLst>
          </p:cNvPr>
          <p:cNvSpPr txBox="1"/>
          <p:nvPr/>
        </p:nvSpPr>
        <p:spPr>
          <a:xfrm>
            <a:off x="-33534" y="6585901"/>
            <a:ext cx="18742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6D8B2"/>
                </a:solidFill>
                <a:latin typeface="Aptos" panose="020B0004020202020204" pitchFamily="34" charset="0"/>
              </a:rPr>
              <a:t>S</a:t>
            </a:r>
            <a:r>
              <a:rPr lang="en-TR" sz="1200" dirty="0">
                <a:solidFill>
                  <a:srgbClr val="F6D8B2"/>
                </a:solidFill>
                <a:latin typeface="Aptos" panose="020B0004020202020204" pitchFamily="34" charset="0"/>
              </a:rPr>
              <a:t>tudent Name Surname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FBFCE21-396F-DA80-C499-B7060ED9537A}"/>
              </a:ext>
            </a:extLst>
          </p:cNvPr>
          <p:cNvSpPr txBox="1"/>
          <p:nvPr/>
        </p:nvSpPr>
        <p:spPr>
          <a:xfrm>
            <a:off x="10720077" y="6581001"/>
            <a:ext cx="14718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6D8B2"/>
                </a:solidFill>
                <a:latin typeface="Aptos" panose="020B0004020202020204" pitchFamily="34" charset="0"/>
              </a:rPr>
              <a:t>M</a:t>
            </a:r>
            <a:r>
              <a:rPr lang="en-TR" sz="1200" dirty="0">
                <a:solidFill>
                  <a:srgbClr val="F6D8B2"/>
                </a:solidFill>
                <a:latin typeface="Aptos" panose="020B0004020202020204" pitchFamily="34" charset="0"/>
              </a:rPr>
              <a:t>aster Thesis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ADC860-5426-5B1D-A402-96C12539A222}"/>
              </a:ext>
            </a:extLst>
          </p:cNvPr>
          <p:cNvSpPr txBox="1"/>
          <p:nvPr/>
        </p:nvSpPr>
        <p:spPr>
          <a:xfrm>
            <a:off x="4850353" y="4190452"/>
            <a:ext cx="2226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December 22 ,  2025</a:t>
            </a:r>
          </a:p>
        </p:txBody>
      </p:sp>
    </p:spTree>
    <p:extLst>
      <p:ext uri="{BB962C8B-B14F-4D97-AF65-F5344CB8AC3E}">
        <p14:creationId xmlns:p14="http://schemas.microsoft.com/office/powerpoint/2010/main" val="72752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AC1783-7E2F-9336-57C1-CCEE715FCF06}"/>
              </a:ext>
            </a:extLst>
          </p:cNvPr>
          <p:cNvSpPr/>
          <p:nvPr/>
        </p:nvSpPr>
        <p:spPr>
          <a:xfrm>
            <a:off x="0" y="0"/>
            <a:ext cx="12192000" cy="766118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FECA27-1361-B877-C1CD-8357BB0224BE}"/>
              </a:ext>
            </a:extLst>
          </p:cNvPr>
          <p:cNvSpPr txBox="1"/>
          <p:nvPr/>
        </p:nvSpPr>
        <p:spPr>
          <a:xfrm>
            <a:off x="86496" y="90671"/>
            <a:ext cx="15648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3200" dirty="0">
                <a:solidFill>
                  <a:srgbClr val="F6D8B2"/>
                </a:solidFill>
              </a:rPr>
              <a:t>Subtitle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093B55-3F2B-216B-AA4C-9ED5A28F66E5}"/>
              </a:ext>
            </a:extLst>
          </p:cNvPr>
          <p:cNvSpPr txBox="1"/>
          <p:nvPr/>
        </p:nvSpPr>
        <p:spPr>
          <a:xfrm>
            <a:off x="448792" y="2575096"/>
            <a:ext cx="1409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rgbClr val="722843"/>
              </a:buClr>
              <a:buSzPct val="100000"/>
              <a:buFont typeface="Arial" panose="020B0604020202020204" pitchFamily="34" charset="0"/>
              <a:buChar char="•"/>
            </a:pPr>
            <a:r>
              <a:rPr lang="en-TR" dirty="0"/>
              <a:t>Text here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28292D96-FA3D-1ADF-1770-9B9307F682A4}"/>
              </a:ext>
            </a:extLst>
          </p:cNvPr>
          <p:cNvSpPr/>
          <p:nvPr/>
        </p:nvSpPr>
        <p:spPr>
          <a:xfrm>
            <a:off x="86497" y="3429000"/>
            <a:ext cx="12019006" cy="308919"/>
          </a:xfrm>
          <a:prstGeom prst="roundRect">
            <a:avLst/>
          </a:prstGeom>
          <a:solidFill>
            <a:srgbClr val="72284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>
              <a:solidFill>
                <a:srgbClr val="F6D8B2"/>
              </a:solidFill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6B6B8D27-CE37-2973-65CB-0B7E4A0FCDD7}"/>
              </a:ext>
            </a:extLst>
          </p:cNvPr>
          <p:cNvSpPr/>
          <p:nvPr/>
        </p:nvSpPr>
        <p:spPr>
          <a:xfrm>
            <a:off x="86496" y="3737919"/>
            <a:ext cx="12019007" cy="308919"/>
          </a:xfrm>
          <a:prstGeom prst="roundRect">
            <a:avLst/>
          </a:prstGeom>
          <a:solidFill>
            <a:srgbClr val="F6D8B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755C487-B021-29A8-384A-D48C58531991}"/>
              </a:ext>
            </a:extLst>
          </p:cNvPr>
          <p:cNvSpPr txBox="1"/>
          <p:nvPr/>
        </p:nvSpPr>
        <p:spPr>
          <a:xfrm>
            <a:off x="448792" y="2893116"/>
            <a:ext cx="1409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rgbClr val="722843"/>
              </a:buClr>
              <a:buSzPct val="100000"/>
              <a:buFont typeface="Arial" panose="020B0604020202020204" pitchFamily="34" charset="0"/>
              <a:buChar char="•"/>
            </a:pPr>
            <a:r>
              <a:rPr lang="en-TR" dirty="0"/>
              <a:t>Text here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31187D-DBFB-4123-B37C-B42E6E7AC4DC}"/>
              </a:ext>
            </a:extLst>
          </p:cNvPr>
          <p:cNvSpPr txBox="1"/>
          <p:nvPr/>
        </p:nvSpPr>
        <p:spPr>
          <a:xfrm>
            <a:off x="86497" y="3410887"/>
            <a:ext cx="1063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6D8B2"/>
                </a:solidFill>
              </a:rPr>
              <a:t>Text here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69B2102-0C02-1F7E-1A3C-60C648DFF394}"/>
              </a:ext>
            </a:extLst>
          </p:cNvPr>
          <p:cNvSpPr txBox="1"/>
          <p:nvPr/>
        </p:nvSpPr>
        <p:spPr>
          <a:xfrm>
            <a:off x="86497" y="3728863"/>
            <a:ext cx="1063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Text here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EC2848B-E460-3DF5-AEE9-7FA851DE5804}"/>
              </a:ext>
            </a:extLst>
          </p:cNvPr>
          <p:cNvSpPr/>
          <p:nvPr/>
        </p:nvSpPr>
        <p:spPr>
          <a:xfrm>
            <a:off x="-33534" y="6585901"/>
            <a:ext cx="12225534" cy="272099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5E1D7A-A812-0E24-3AF9-BA84F54C908F}"/>
              </a:ext>
            </a:extLst>
          </p:cNvPr>
          <p:cNvSpPr txBox="1"/>
          <p:nvPr/>
        </p:nvSpPr>
        <p:spPr>
          <a:xfrm>
            <a:off x="-33534" y="6585901"/>
            <a:ext cx="18742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6D8B2"/>
                </a:solidFill>
                <a:latin typeface="Aptos" panose="020B0004020202020204" pitchFamily="34" charset="0"/>
              </a:rPr>
              <a:t>S</a:t>
            </a:r>
            <a:r>
              <a:rPr lang="en-TR" sz="1200" dirty="0">
                <a:solidFill>
                  <a:srgbClr val="F6D8B2"/>
                </a:solidFill>
                <a:latin typeface="Aptos" panose="020B0004020202020204" pitchFamily="34" charset="0"/>
              </a:rPr>
              <a:t>tudent Name Surname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3D7C81-BC52-CF12-890A-22B7B01DADE4}"/>
              </a:ext>
            </a:extLst>
          </p:cNvPr>
          <p:cNvSpPr txBox="1"/>
          <p:nvPr/>
        </p:nvSpPr>
        <p:spPr>
          <a:xfrm>
            <a:off x="10720077" y="6581001"/>
            <a:ext cx="14718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6D8B2"/>
                </a:solidFill>
                <a:latin typeface="Aptos" panose="020B0004020202020204" pitchFamily="34" charset="0"/>
              </a:rPr>
              <a:t>M</a:t>
            </a:r>
            <a:r>
              <a:rPr lang="en-TR" sz="1200" dirty="0">
                <a:solidFill>
                  <a:srgbClr val="F6D8B2"/>
                </a:solidFill>
                <a:latin typeface="Aptos" panose="020B0004020202020204" pitchFamily="34" charset="0"/>
              </a:rPr>
              <a:t>aster Thesis Title</a:t>
            </a:r>
          </a:p>
        </p:txBody>
      </p:sp>
    </p:spTree>
    <p:extLst>
      <p:ext uri="{BB962C8B-B14F-4D97-AF65-F5344CB8AC3E}">
        <p14:creationId xmlns:p14="http://schemas.microsoft.com/office/powerpoint/2010/main" val="495395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7FE803C-316A-D6FD-50D4-40D53E076228}"/>
              </a:ext>
            </a:extLst>
          </p:cNvPr>
          <p:cNvSpPr/>
          <p:nvPr/>
        </p:nvSpPr>
        <p:spPr>
          <a:xfrm>
            <a:off x="1901417" y="1321713"/>
            <a:ext cx="8416475" cy="34331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1FAE42-938F-7AC6-4E2F-EF60036F02B7}"/>
              </a:ext>
            </a:extLst>
          </p:cNvPr>
          <p:cNvSpPr txBox="1"/>
          <p:nvPr/>
        </p:nvSpPr>
        <p:spPr>
          <a:xfrm>
            <a:off x="5059123" y="2477871"/>
            <a:ext cx="180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i="1" dirty="0"/>
              <a:t>Figure goes 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C524423-4387-B0C9-D335-CC1CBB2D1685}"/>
              </a:ext>
            </a:extLst>
          </p:cNvPr>
          <p:cNvSpPr txBox="1"/>
          <p:nvPr/>
        </p:nvSpPr>
        <p:spPr>
          <a:xfrm>
            <a:off x="4533489" y="4759737"/>
            <a:ext cx="3091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722843"/>
                </a:solidFill>
              </a:rPr>
              <a:t>Şekil:  </a:t>
            </a:r>
            <a:r>
              <a:rPr lang="en-TR" dirty="0"/>
              <a:t>Example figure caption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EB1E57-5A04-47EC-9276-CB9114591D62}"/>
              </a:ext>
            </a:extLst>
          </p:cNvPr>
          <p:cNvSpPr/>
          <p:nvPr/>
        </p:nvSpPr>
        <p:spPr>
          <a:xfrm>
            <a:off x="0" y="0"/>
            <a:ext cx="12192000" cy="766118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2F2275-8297-7CA0-E335-B632AD704CF9}"/>
              </a:ext>
            </a:extLst>
          </p:cNvPr>
          <p:cNvSpPr txBox="1"/>
          <p:nvPr/>
        </p:nvSpPr>
        <p:spPr>
          <a:xfrm>
            <a:off x="121155" y="90671"/>
            <a:ext cx="15648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3200" dirty="0">
                <a:solidFill>
                  <a:srgbClr val="F6D8B2"/>
                </a:solidFill>
              </a:rPr>
              <a:t>Subtitle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EF2B4B-A78C-418C-A81C-E151C56720BC}"/>
              </a:ext>
            </a:extLst>
          </p:cNvPr>
          <p:cNvSpPr/>
          <p:nvPr/>
        </p:nvSpPr>
        <p:spPr>
          <a:xfrm>
            <a:off x="-33534" y="6585901"/>
            <a:ext cx="12225534" cy="272099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33C72C-AC75-CD75-97F9-A34AE692F74A}"/>
              </a:ext>
            </a:extLst>
          </p:cNvPr>
          <p:cNvSpPr txBox="1"/>
          <p:nvPr/>
        </p:nvSpPr>
        <p:spPr>
          <a:xfrm>
            <a:off x="-33534" y="6585901"/>
            <a:ext cx="18742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6D8B2"/>
                </a:solidFill>
                <a:latin typeface="Aptos" panose="020B0004020202020204" pitchFamily="34" charset="0"/>
              </a:rPr>
              <a:t>S</a:t>
            </a:r>
            <a:r>
              <a:rPr lang="en-TR" sz="1200" dirty="0">
                <a:solidFill>
                  <a:srgbClr val="F6D8B2"/>
                </a:solidFill>
                <a:latin typeface="Aptos" panose="020B0004020202020204" pitchFamily="34" charset="0"/>
              </a:rPr>
              <a:t>tudent Name Surname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2E8FEFA-5342-0574-D1CD-43044B23E91F}"/>
              </a:ext>
            </a:extLst>
          </p:cNvPr>
          <p:cNvSpPr txBox="1"/>
          <p:nvPr/>
        </p:nvSpPr>
        <p:spPr>
          <a:xfrm>
            <a:off x="10720077" y="6581001"/>
            <a:ext cx="14718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6D8B2"/>
                </a:solidFill>
                <a:latin typeface="Aptos" panose="020B0004020202020204" pitchFamily="34" charset="0"/>
              </a:rPr>
              <a:t>M</a:t>
            </a:r>
            <a:r>
              <a:rPr lang="en-TR" sz="1200" dirty="0">
                <a:solidFill>
                  <a:srgbClr val="F6D8B2"/>
                </a:solidFill>
                <a:latin typeface="Aptos" panose="020B0004020202020204" pitchFamily="34" charset="0"/>
              </a:rPr>
              <a:t>aster Thesis Title</a:t>
            </a:r>
          </a:p>
        </p:txBody>
      </p:sp>
    </p:spTree>
    <p:extLst>
      <p:ext uri="{BB962C8B-B14F-4D97-AF65-F5344CB8AC3E}">
        <p14:creationId xmlns:p14="http://schemas.microsoft.com/office/powerpoint/2010/main" val="3324711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06C772D-552B-C5FB-44DF-2E3BF3B2A018}"/>
              </a:ext>
            </a:extLst>
          </p:cNvPr>
          <p:cNvSpPr txBox="1"/>
          <p:nvPr/>
        </p:nvSpPr>
        <p:spPr>
          <a:xfrm>
            <a:off x="4571448" y="2063579"/>
            <a:ext cx="3044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722843"/>
                </a:solidFill>
              </a:rPr>
              <a:t>Table: </a:t>
            </a:r>
            <a:r>
              <a:rPr lang="en-TR" dirty="0"/>
              <a:t>Example table caption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8001930-3E59-F6A8-7C1C-E61EC98C529E}"/>
              </a:ext>
            </a:extLst>
          </p:cNvPr>
          <p:cNvCxnSpPr>
            <a:cxnSpLocks/>
          </p:cNvCxnSpPr>
          <p:nvPr/>
        </p:nvCxnSpPr>
        <p:spPr>
          <a:xfrm>
            <a:off x="4571448" y="2533135"/>
            <a:ext cx="292910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B880F6C6-94B3-CD8B-37F9-2824906D88F7}"/>
              </a:ext>
            </a:extLst>
          </p:cNvPr>
          <p:cNvSpPr txBox="1"/>
          <p:nvPr/>
        </p:nvSpPr>
        <p:spPr>
          <a:xfrm>
            <a:off x="5764819" y="2633360"/>
            <a:ext cx="662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Coef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FC2851-6470-5E9E-D1C8-9D2D1B5C6393}"/>
              </a:ext>
            </a:extLst>
          </p:cNvPr>
          <p:cNvSpPr txBox="1"/>
          <p:nvPr/>
        </p:nvSpPr>
        <p:spPr>
          <a:xfrm>
            <a:off x="6644772" y="2621689"/>
            <a:ext cx="975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p-value </a:t>
            </a:r>
            <a:endParaRPr lang="en-TR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253D3F3-E1A4-4980-1119-3E940BF320FF}"/>
              </a:ext>
            </a:extLst>
          </p:cNvPr>
          <p:cNvCxnSpPr>
            <a:cxnSpLocks/>
          </p:cNvCxnSpPr>
          <p:nvPr/>
        </p:nvCxnSpPr>
        <p:spPr>
          <a:xfrm>
            <a:off x="4571447" y="3019168"/>
            <a:ext cx="292910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69DDF20-E7AC-E68D-2499-1222BE88C748}"/>
              </a:ext>
            </a:extLst>
          </p:cNvPr>
          <p:cNvSpPr txBox="1"/>
          <p:nvPr/>
        </p:nvSpPr>
        <p:spPr>
          <a:xfrm>
            <a:off x="4598153" y="3054178"/>
            <a:ext cx="1166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Variable 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3242E8-1FEF-FE35-5167-C67DD61BA37F}"/>
              </a:ext>
            </a:extLst>
          </p:cNvPr>
          <p:cNvSpPr txBox="1"/>
          <p:nvPr/>
        </p:nvSpPr>
        <p:spPr>
          <a:xfrm>
            <a:off x="4598153" y="3348678"/>
            <a:ext cx="1166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Variable 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EE33C3C-C60E-BFD0-890C-13F4ACC98279}"/>
              </a:ext>
            </a:extLst>
          </p:cNvPr>
          <p:cNvSpPr txBox="1"/>
          <p:nvPr/>
        </p:nvSpPr>
        <p:spPr>
          <a:xfrm>
            <a:off x="4598153" y="3643869"/>
            <a:ext cx="1166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Variable 3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CDD00C7-EE4F-1E1B-8B45-0B98340D031A}"/>
              </a:ext>
            </a:extLst>
          </p:cNvPr>
          <p:cNvCxnSpPr>
            <a:cxnSpLocks/>
          </p:cNvCxnSpPr>
          <p:nvPr/>
        </p:nvCxnSpPr>
        <p:spPr>
          <a:xfrm>
            <a:off x="4598153" y="4110682"/>
            <a:ext cx="292910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C931477-AB34-C759-BBB5-CC363AABEED4}"/>
              </a:ext>
            </a:extLst>
          </p:cNvPr>
          <p:cNvSpPr/>
          <p:nvPr/>
        </p:nvSpPr>
        <p:spPr>
          <a:xfrm>
            <a:off x="-33534" y="6585901"/>
            <a:ext cx="12225534" cy="272099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21690D-5FC8-0C7D-D50F-D81E50241539}"/>
              </a:ext>
            </a:extLst>
          </p:cNvPr>
          <p:cNvSpPr txBox="1"/>
          <p:nvPr/>
        </p:nvSpPr>
        <p:spPr>
          <a:xfrm>
            <a:off x="-33534" y="6585901"/>
            <a:ext cx="18742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6D8B2"/>
                </a:solidFill>
                <a:latin typeface="Aptos" panose="020B0004020202020204" pitchFamily="34" charset="0"/>
              </a:rPr>
              <a:t>S</a:t>
            </a:r>
            <a:r>
              <a:rPr lang="en-TR" sz="1200" dirty="0">
                <a:solidFill>
                  <a:srgbClr val="F6D8B2"/>
                </a:solidFill>
                <a:latin typeface="Aptos" panose="020B0004020202020204" pitchFamily="34" charset="0"/>
              </a:rPr>
              <a:t>tudent Name Surname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1A3989-AF31-6670-0302-AFAC392FB20E}"/>
              </a:ext>
            </a:extLst>
          </p:cNvPr>
          <p:cNvSpPr txBox="1"/>
          <p:nvPr/>
        </p:nvSpPr>
        <p:spPr>
          <a:xfrm>
            <a:off x="10720077" y="6581001"/>
            <a:ext cx="14718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6D8B2"/>
                </a:solidFill>
                <a:latin typeface="Aptos" panose="020B0004020202020204" pitchFamily="34" charset="0"/>
              </a:rPr>
              <a:t>M</a:t>
            </a:r>
            <a:r>
              <a:rPr lang="en-TR" sz="1200" dirty="0">
                <a:solidFill>
                  <a:srgbClr val="F6D8B2"/>
                </a:solidFill>
                <a:latin typeface="Aptos" panose="020B0004020202020204" pitchFamily="34" charset="0"/>
              </a:rPr>
              <a:t>aster Thesis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3185301-229F-5EA2-D75B-06DD70241DF3}"/>
              </a:ext>
            </a:extLst>
          </p:cNvPr>
          <p:cNvSpPr/>
          <p:nvPr/>
        </p:nvSpPr>
        <p:spPr>
          <a:xfrm>
            <a:off x="0" y="0"/>
            <a:ext cx="12192000" cy="766118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4C501E-B022-745C-564F-F0EEF5AF1303}"/>
              </a:ext>
            </a:extLst>
          </p:cNvPr>
          <p:cNvSpPr txBox="1"/>
          <p:nvPr/>
        </p:nvSpPr>
        <p:spPr>
          <a:xfrm>
            <a:off x="121155" y="90671"/>
            <a:ext cx="15648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3200" dirty="0">
                <a:solidFill>
                  <a:srgbClr val="F6D8B2"/>
                </a:solidFill>
              </a:rPr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989622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152ABDD-BE8E-CEF0-3930-26AD96FF2FE6}"/>
              </a:ext>
            </a:extLst>
          </p:cNvPr>
          <p:cNvSpPr txBox="1"/>
          <p:nvPr/>
        </p:nvSpPr>
        <p:spPr>
          <a:xfrm>
            <a:off x="345989" y="3429000"/>
            <a:ext cx="1063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Text here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FF35899-2D0D-1556-CB5F-E48480D9B55B}"/>
              </a:ext>
            </a:extLst>
          </p:cNvPr>
          <p:cNvSpPr/>
          <p:nvPr/>
        </p:nvSpPr>
        <p:spPr>
          <a:xfrm>
            <a:off x="0" y="0"/>
            <a:ext cx="12192000" cy="766118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18FBCC-6255-2121-3165-8F75F1D96B4D}"/>
              </a:ext>
            </a:extLst>
          </p:cNvPr>
          <p:cNvSpPr txBox="1"/>
          <p:nvPr/>
        </p:nvSpPr>
        <p:spPr>
          <a:xfrm>
            <a:off x="43333" y="56656"/>
            <a:ext cx="21888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3200" dirty="0">
                <a:solidFill>
                  <a:srgbClr val="F6D8B2"/>
                </a:solidFill>
              </a:rPr>
              <a:t>References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1843B6-A851-58BF-447A-D5ABB9D79172}"/>
              </a:ext>
            </a:extLst>
          </p:cNvPr>
          <p:cNvSpPr/>
          <p:nvPr/>
        </p:nvSpPr>
        <p:spPr>
          <a:xfrm>
            <a:off x="-33534" y="6585901"/>
            <a:ext cx="12225534" cy="272099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490A76-F860-943E-BF25-37F83FF18179}"/>
              </a:ext>
            </a:extLst>
          </p:cNvPr>
          <p:cNvSpPr txBox="1"/>
          <p:nvPr/>
        </p:nvSpPr>
        <p:spPr>
          <a:xfrm>
            <a:off x="-33534" y="6585901"/>
            <a:ext cx="18742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6D8B2"/>
                </a:solidFill>
                <a:latin typeface="Aptos" panose="020B0004020202020204" pitchFamily="34" charset="0"/>
              </a:rPr>
              <a:t>S</a:t>
            </a:r>
            <a:r>
              <a:rPr lang="en-TR" sz="1200" dirty="0">
                <a:solidFill>
                  <a:srgbClr val="F6D8B2"/>
                </a:solidFill>
                <a:latin typeface="Aptos" panose="020B0004020202020204" pitchFamily="34" charset="0"/>
              </a:rPr>
              <a:t>tudent Name Surname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5DA6FE-6AED-7368-0428-987428F20DA4}"/>
              </a:ext>
            </a:extLst>
          </p:cNvPr>
          <p:cNvSpPr txBox="1"/>
          <p:nvPr/>
        </p:nvSpPr>
        <p:spPr>
          <a:xfrm>
            <a:off x="10720077" y="6581001"/>
            <a:ext cx="14718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6D8B2"/>
                </a:solidFill>
                <a:latin typeface="Aptos" panose="020B0004020202020204" pitchFamily="34" charset="0"/>
              </a:rPr>
              <a:t>M</a:t>
            </a:r>
            <a:r>
              <a:rPr lang="en-TR" sz="1200" dirty="0">
                <a:solidFill>
                  <a:srgbClr val="F6D8B2"/>
                </a:solidFill>
                <a:latin typeface="Aptos" panose="020B0004020202020204" pitchFamily="34" charset="0"/>
              </a:rPr>
              <a:t>aster Thesis Title</a:t>
            </a:r>
          </a:p>
        </p:txBody>
      </p:sp>
    </p:spTree>
    <p:extLst>
      <p:ext uri="{BB962C8B-B14F-4D97-AF65-F5344CB8AC3E}">
        <p14:creationId xmlns:p14="http://schemas.microsoft.com/office/powerpoint/2010/main" val="1396786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96</Words>
  <Application>Microsoft Macintosh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UMUTCAN DADAŞ</dc:creator>
  <cp:lastModifiedBy>Ayşenur KARAKAŞ  AYDINBAKAR</cp:lastModifiedBy>
  <cp:revision>4</cp:revision>
  <dcterms:created xsi:type="dcterms:W3CDTF">2025-12-26T08:36:34Z</dcterms:created>
  <dcterms:modified xsi:type="dcterms:W3CDTF">2025-12-31T06:13:53Z</dcterms:modified>
</cp:coreProperties>
</file>